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7" r:id="rId2"/>
    <p:sldId id="269" r:id="rId3"/>
    <p:sldId id="271" r:id="rId4"/>
    <p:sldId id="273" r:id="rId5"/>
    <p:sldId id="279" r:id="rId6"/>
    <p:sldId id="275" r:id="rId7"/>
    <p:sldId id="278" r:id="rId8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9"/>
          </p14:sldIdLst>
        </p14:section>
        <p14:section name="Market" id="{DBB0F080-D76F-2449-A8A8-97428CE5CDE4}">
          <p14:sldIdLst>
            <p14:sldId id="271"/>
          </p14:sldIdLst>
        </p14:section>
        <p14:section name="Solution" id="{D01103C6-D9B4-874A-903D-1D54C47D2E73}">
          <p14:sldIdLst>
            <p14:sldId id="273"/>
            <p14:sldId id="279"/>
          </p14:sldIdLst>
        </p14:section>
        <p14:section name="Business Model" id="{17ED8106-7472-CA40-A9D6-5927206203E6}">
          <p14:sldIdLst>
            <p14:sldId id="275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9100"/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 varScale="1">
        <p:scale>
          <a:sx n="82" d="100"/>
          <a:sy n="82" d="100"/>
        </p:scale>
        <p:origin x="11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278D196C-FD3A-4748-A36F-32EA83744273}"/>
    <pc:docChg chg="custSel modSld">
      <pc:chgData name="One Skill" userId="8d49c830ac36a521" providerId="LiveId" clId="{278D196C-FD3A-4748-A36F-32EA83744273}" dt="2022-09-20T12:14:13.428" v="60"/>
      <pc:docMkLst>
        <pc:docMk/>
      </pc:docMkLst>
      <pc:sldChg chg="delSp modSp mod">
        <pc:chgData name="One Skill" userId="8d49c830ac36a521" providerId="LiveId" clId="{278D196C-FD3A-4748-A36F-32EA83744273}" dt="2022-09-20T12:14:13.428" v="60"/>
        <pc:sldMkLst>
          <pc:docMk/>
          <pc:sldMk cId="2385354970" sldId="267"/>
        </pc:sldMkLst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4" creationId="{05D0BD90-6384-4F42-BDBE-A945AF012A9F}"/>
          </ac:spMkLst>
        </pc:spChg>
        <pc:spChg chg="mod">
          <ac:chgData name="One Skill" userId="8d49c830ac36a521" providerId="LiveId" clId="{278D196C-FD3A-4748-A36F-32EA83744273}" dt="2022-09-20T12:12:53.374" v="1" actId="2711"/>
          <ac:spMkLst>
            <pc:docMk/>
            <pc:sldMk cId="2385354970" sldId="267"/>
            <ac:spMk id="25" creationId="{7D1D4DDA-3BA2-7F47-974A-FC6F909C89E4}"/>
          </ac:spMkLst>
        </pc:sp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mod">
          <ac:chgData name="One Skill" userId="8d49c830ac36a521" providerId="LiveId" clId="{278D196C-FD3A-4748-A36F-32EA83744273}" dt="2022-09-20T12:12:53.374" v="1" actId="2711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278D196C-FD3A-4748-A36F-32EA83744273}" dt="2022-09-20T12:14:13.428" v="60"/>
          <ac:picMkLst>
            <pc:docMk/>
            <pc:sldMk cId="2385354970" sldId="267"/>
            <ac:picMk id="2" creationId="{FAE37928-628E-1B40-972B-1FCDC7355668}"/>
          </ac:picMkLst>
        </pc:picChg>
        <pc:picChg chg="del">
          <ac:chgData name="One Skill" userId="8d49c830ac36a521" providerId="LiveId" clId="{278D196C-FD3A-4748-A36F-32EA83744273}" dt="2022-09-20T12:12:31.120" v="0" actId="478"/>
          <ac:picMkLst>
            <pc:docMk/>
            <pc:sldMk cId="2385354970" sldId="267"/>
            <ac:picMk id="15" creationId="{4585492B-79BB-884D-882B-A9BE96D5BE87}"/>
          </ac:picMkLst>
        </pc:pic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7" creationId="{4AFAC6AD-E06A-BD4A-AB39-35849B2BFA2D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13" creationId="{70ECD39E-EC9A-954A-B4CF-9BCD99C8CFAE}"/>
          </ac:cxnSpMkLst>
        </pc:cxnChg>
        <pc:cxnChg chg="mod">
          <ac:chgData name="One Skill" userId="8d49c830ac36a521" providerId="LiveId" clId="{278D196C-FD3A-4748-A36F-32EA83744273}" dt="2022-09-20T12:12:53.374" v="1" actId="2711"/>
          <ac:cxnSpMkLst>
            <pc:docMk/>
            <pc:sldMk cId="2385354970" sldId="267"/>
            <ac:cxnSpMk id="28" creationId="{0DF68F12-370D-1E45-B388-B3EB7E9D3A9F}"/>
          </ac:cxnSpMkLst>
        </pc:cxnChg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9/27/2023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66073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9/27/2023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17" Type="http://schemas.openxmlformats.org/officeDocument/2006/relationships/hyperlink" Target="https://drive.google.com/drive/folders/1IyGeXFiAVsdZfmfCaP0OW1AgVLanY0ty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295A03-3C07-93FD-F3EE-D74371C9B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0"/>
            <a:ext cx="12192000" cy="6856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875661" y="2505670"/>
            <a:ext cx="1044067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i="0" dirty="0">
                <a:solidFill>
                  <a:schemeClr val="bg1"/>
                </a:solidFill>
                <a:effectLst/>
                <a:latin typeface="Raleway Black" pitchFamily="2" charset="0"/>
              </a:rPr>
              <a:t>Warehouse Stocks Monitoring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Black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BC2F8D2-9B9D-E718-C81E-5A7A8B63A5FA}"/>
              </a:ext>
            </a:extLst>
          </p:cNvPr>
          <p:cNvSpPr txBox="1"/>
          <p:nvPr/>
        </p:nvSpPr>
        <p:spPr>
          <a:xfrm>
            <a:off x="5978590" y="5542357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  <a:t>CS 314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  <a:t> IMAGE PROCESSING PRACTICALS</a:t>
            </a:r>
            <a:b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  <a:t>W.N.N.V.BANDARA</a:t>
            </a:r>
            <a:b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/>
                </a:solidFill>
                <a:latin typeface="Raleway Black" pitchFamily="2" charset="0"/>
                <a:cs typeface="Times New Roman" panose="02020603050405020304" pitchFamily="18" charset="0"/>
              </a:rPr>
              <a:t>S/18/326 </a:t>
            </a:r>
            <a:endParaRPr lang="en-US" dirty="0">
              <a:solidFill>
                <a:schemeClr val="bg1"/>
              </a:solidFill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508770" y="3536508"/>
            <a:ext cx="778112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A warehouse stock monitoring system is a software solution that </a:t>
            </a: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helps warehouses keep track of their inventory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It provides real-time </a:t>
            </a: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information about stock levels, automates processes like receiving and updating stock, and generates reports</a:t>
            </a: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By using this system, warehouses </a:t>
            </a:r>
            <a:r>
              <a:rPr lang="en-US" sz="2000" b="1" i="0" dirty="0">
                <a:solidFill>
                  <a:srgbClr val="D1D5DB"/>
                </a:solidFill>
                <a:effectLst/>
                <a:latin typeface="Söhne"/>
              </a:rPr>
              <a:t>can improve inventory management, minimize errors, and increase operational efficiency.</a:t>
            </a:r>
            <a:endParaRPr lang="en-LT" sz="2000" b="1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749300" y="1834088"/>
            <a:ext cx="869340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76FF11B-7BEB-36A2-2FE4-27E829D5A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8551" y="3053340"/>
            <a:ext cx="3803449" cy="37856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F6B1E-C28F-628B-EB9D-F7E9515F7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6016" y="3091551"/>
            <a:ext cx="3918857" cy="378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241101-E720-A34D-A2DB-7EDCAB8C4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064564"/>
            <a:ext cx="4516016" cy="3785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6DC7C6-49D6-C66D-2B9C-5DE715764C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1526" y="7784"/>
            <a:ext cx="3918857" cy="30713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10D9FC-887D-8ECC-ED57-3CED97064C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90382" y="0"/>
            <a:ext cx="5101618" cy="307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CEF944-E982-7904-7D70-847FF0DF31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3163078" cy="307910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130955" y="30433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361969" y="1806060"/>
            <a:ext cx="9182321" cy="50783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DATASET SAMPLES</a:t>
            </a:r>
          </a:p>
          <a:p>
            <a:pPr algn="ctr"/>
            <a:r>
              <a:rPr lang="en-US" sz="2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Square and Rectangle shape shelves  </a:t>
            </a:r>
          </a:p>
          <a:p>
            <a:pPr algn="ctr"/>
            <a:r>
              <a:rPr lang="en-US" sz="2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  <a:hlinkClick r:id="rId17"/>
              </a:rPr>
              <a:t>https://drive.google.com/drive/folders/</a:t>
            </a:r>
          </a:p>
          <a:p>
            <a:pPr algn="ctr"/>
            <a:r>
              <a:rPr lang="en-US" sz="2800" b="1" spc="-150" dirty="0">
                <a:solidFill>
                  <a:srgbClr val="F49100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  <a:hlinkClick r:id="rId17"/>
              </a:rPr>
              <a:t>1IyGeXFiAVsdZfmfCaP0OW1AgVLanY0ty?usp=</a:t>
            </a:r>
            <a:r>
              <a:rPr lang="en-US" sz="2800" b="1" spc="-150" dirty="0" err="1">
                <a:solidFill>
                  <a:srgbClr val="F49100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  <a:hlinkClick r:id="rId17"/>
              </a:rPr>
              <a:t>drive_link</a:t>
            </a:r>
            <a:endParaRPr lang="en-US" sz="2800" b="1" spc="-150" dirty="0">
              <a:solidFill>
                <a:srgbClr val="F49100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US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US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LT" sz="6000" b="1" spc="-150" dirty="0">
              <a:solidFill>
                <a:srgbClr val="0070C0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420430" y="160556"/>
            <a:ext cx="24352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CURRENT STATE</a:t>
            </a:r>
            <a:endParaRPr lang="en-LT" sz="2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689568" y="883862"/>
            <a:ext cx="931893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different type of shelve images.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GUI interface.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etected and counted available stocks and the vacant storage.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first,Defines</a:t>
            </a: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click_and_crop</a:t>
            </a: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lvl="1"/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(This function is the event handler for mouse events within the image window)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 the ROI to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creates a square-shaped kernel (an create rectangle-shape kernel)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applies median blurring to reduce noise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applies thresholding to convert the image to binary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performs dilation on the binary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applies inverse binary thresholding to the dilated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finds contours in the image (</a:t>
            </a:r>
            <a:r>
              <a:rPr lang="en-US" sz="1600" b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findContours</a:t>
            </a: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 function)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Finally, it prints the number of contours detected</a:t>
            </a: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408" y="58878"/>
            <a:ext cx="665022" cy="66502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BFA38-AA23-1100-68C4-2442F09F4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7919" y="1607762"/>
            <a:ext cx="2434179" cy="172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420430" y="160556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TO DO NEXT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689568" y="883862"/>
            <a:ext cx="9318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5408" y="58878"/>
            <a:ext cx="665022" cy="66502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BD4C83-7364-8446-5761-CF2220DEA3AB}"/>
              </a:ext>
            </a:extLst>
          </p:cNvPr>
          <p:cNvSpPr txBox="1"/>
          <p:nvPr/>
        </p:nvSpPr>
        <p:spPr>
          <a:xfrm>
            <a:off x="2633584" y="853183"/>
            <a:ext cx="9430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Refinements need to be done to identify the boxes with the same color as the wall.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proper GUI finally.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436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385967" y="4640523"/>
            <a:ext cx="10120146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  <a:defRPr/>
            </a:pPr>
            <a:r>
              <a:rPr lang="en-US" sz="2800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Accuracy</a:t>
            </a:r>
          </a:p>
          <a:p>
            <a:pPr lvl="0">
              <a:defRPr/>
            </a:pPr>
            <a:r>
              <a:rPr lang="en-US" sz="2000" b="0" i="0" dirty="0">
                <a:solidFill>
                  <a:srgbClr val="D1D5DB"/>
                </a:solidFill>
                <a:effectLst/>
                <a:latin typeface="Söhne"/>
              </a:rPr>
              <a:t>Poor image quality can affect the accuracy of  monitoring system. It can make object detection, tracking, or analysis more challenging.</a:t>
            </a:r>
            <a:endParaRPr kumimoji="0" lang="en-LT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698661" y="932587"/>
            <a:ext cx="5354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spc="-150" dirty="0"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Issues/challenges encountered</a:t>
            </a:r>
            <a:endParaRPr kumimoji="0" lang="en-LT" sz="28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5175" y="464243"/>
            <a:ext cx="1313025" cy="1313025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55929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532199" y="2705725"/>
            <a:ext cx="712760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THAN</a:t>
            </a:r>
            <a:r>
              <a:rPr lang="en-US" sz="88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K YOU</a:t>
            </a:r>
            <a:endParaRPr kumimoji="0" lang="en-LT" sz="88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7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338</Words>
  <Application>Microsoft Office PowerPoint</Application>
  <PresentationFormat>Widescreen</PresentationFormat>
  <Paragraphs>58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Raleway</vt:lpstr>
      <vt:lpstr>Raleway Black</vt:lpstr>
      <vt:lpstr>Söhne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Nisala Nimesh</cp:lastModifiedBy>
  <cp:revision>26</cp:revision>
  <dcterms:created xsi:type="dcterms:W3CDTF">2020-12-19T18:59:10Z</dcterms:created>
  <dcterms:modified xsi:type="dcterms:W3CDTF">2023-09-27T16:53:43Z</dcterms:modified>
</cp:coreProperties>
</file>